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715000" cx="9144000"/>
  <p:notesSz cx="6858000" cy="9144000"/>
  <p:embeddedFontLst>
    <p:embeddedFont>
      <p:font typeface="Arial Black"/>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2" roundtripDataSignature="AMtx7mgkZM3IeFCUMwRCtHYJUlenPnxA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customschemas.google.com/relationships/presentationmetadata" Target="metadata"/><Relationship Id="rId10" Type="http://schemas.openxmlformats.org/officeDocument/2006/relationships/slide" Target="slides/slide6.xml"/><Relationship Id="rId21" Type="http://schemas.openxmlformats.org/officeDocument/2006/relationships/font" Target="fonts/ArialBlack-regular.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35"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35"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35"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35"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35"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35"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35"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35"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35"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1: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10: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11: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9" name="Google Shape;119;p12: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4" name="Google Shape;124;p13: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3e5fcd03bb_3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9" name="Google Shape;129;g13e5fcd03bb_3_0:notes"/>
          <p:cNvSpPr/>
          <p:nvPr>
            <p:ph idx="2" type="sldImg"/>
          </p:nvPr>
        </p:nvSpPr>
        <p:spPr>
          <a:xfrm>
            <a:off x="960438" y="1143000"/>
            <a:ext cx="49371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3d59bab9d6_0_4:notes"/>
          <p:cNvSpPr/>
          <p:nvPr>
            <p:ph idx="2" type="sldImg"/>
          </p:nvPr>
        </p:nvSpPr>
        <p:spPr>
          <a:xfrm>
            <a:off x="960438" y="1143000"/>
            <a:ext cx="49371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g13d59bab9d6_0_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solidFill>
                <a:srgbClr val="333741"/>
              </a:solidFill>
              <a:latin typeface="Arial"/>
              <a:ea typeface="Arial"/>
              <a:cs typeface="Arial"/>
              <a:sym typeface="Arial"/>
            </a:endParaRPr>
          </a:p>
        </p:txBody>
      </p:sp>
      <p:sp>
        <p:nvSpPr>
          <p:cNvPr id="135" name="Google Shape;135;g13d59bab9d6_0_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p15: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9" name="Google Shape;69;p2: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3" name="Google Shape;73;p3: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8" name="Google Shape;78;p4: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p5: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p6: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7: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9" name="Google Shape;99;p8: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4" name="Google Shape;104;p9:notes"/>
          <p:cNvSpPr/>
          <p:nvPr>
            <p:ph idx="2" type="sldImg"/>
          </p:nvPr>
        </p:nvSpPr>
        <p:spPr>
          <a:xfrm>
            <a:off x="960438" y="1143000"/>
            <a:ext cx="49371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esentationTemplate_TitleSlide">
  <p:cSld name="PresentationTemplate_TitleSlide">
    <p:spTree>
      <p:nvGrpSpPr>
        <p:cNvPr id="15" name="Shape 15"/>
        <p:cNvGrpSpPr/>
        <p:nvPr/>
      </p:nvGrpSpPr>
      <p:grpSpPr>
        <a:xfrm>
          <a:off x="0" y="0"/>
          <a:ext cx="0" cy="0"/>
          <a:chOff x="0" y="0"/>
          <a:chExt cx="0" cy="0"/>
        </a:xfrm>
      </p:grpSpPr>
      <p:pic>
        <p:nvPicPr>
          <p:cNvPr id="16" name="Google Shape;16;p17"/>
          <p:cNvPicPr preferRelativeResize="0"/>
          <p:nvPr/>
        </p:nvPicPr>
        <p:blipFill rotWithShape="1">
          <a:blip r:embed="rId2">
            <a:alphaModFix/>
          </a:blip>
          <a:srcRect b="0" l="0" r="0" t="0"/>
          <a:stretch/>
        </p:blipFill>
        <p:spPr>
          <a:xfrm>
            <a:off x="0" y="107"/>
            <a:ext cx="9144003" cy="571478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8_OptionalImages/Information">
  <p:cSld name="Slide8_OptionalImages/Information">
    <p:spTree>
      <p:nvGrpSpPr>
        <p:cNvPr id="40" name="Shape 40"/>
        <p:cNvGrpSpPr/>
        <p:nvPr/>
      </p:nvGrpSpPr>
      <p:grpSpPr>
        <a:xfrm>
          <a:off x="0" y="0"/>
          <a:ext cx="0" cy="0"/>
          <a:chOff x="0" y="0"/>
          <a:chExt cx="0" cy="0"/>
        </a:xfrm>
      </p:grpSpPr>
      <p:pic>
        <p:nvPicPr>
          <p:cNvPr id="41" name="Google Shape;41;p26"/>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42" name="Google Shape;42;p26"/>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9_OptionalImages/Information">
  <p:cSld name="Slide9_OptionalImages/Information">
    <p:spTree>
      <p:nvGrpSpPr>
        <p:cNvPr id="43" name="Shape 43"/>
        <p:cNvGrpSpPr/>
        <p:nvPr/>
      </p:nvGrpSpPr>
      <p:grpSpPr>
        <a:xfrm>
          <a:off x="0" y="0"/>
          <a:ext cx="0" cy="0"/>
          <a:chOff x="0" y="0"/>
          <a:chExt cx="0" cy="0"/>
        </a:xfrm>
      </p:grpSpPr>
      <p:pic>
        <p:nvPicPr>
          <p:cNvPr id="44" name="Google Shape;44;p27"/>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45" name="Google Shape;45;p27"/>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10_Specifications">
  <p:cSld name="Slide10_Specifications">
    <p:spTree>
      <p:nvGrpSpPr>
        <p:cNvPr id="46" name="Shape 46"/>
        <p:cNvGrpSpPr/>
        <p:nvPr/>
      </p:nvGrpSpPr>
      <p:grpSpPr>
        <a:xfrm>
          <a:off x="0" y="0"/>
          <a:ext cx="0" cy="0"/>
          <a:chOff x="0" y="0"/>
          <a:chExt cx="0" cy="0"/>
        </a:xfrm>
      </p:grpSpPr>
      <p:pic>
        <p:nvPicPr>
          <p:cNvPr id="47" name="Google Shape;47;p28"/>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48" name="Google Shape;48;p28"/>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11_Specifications">
  <p:cSld name="Slide11_Specifications">
    <p:spTree>
      <p:nvGrpSpPr>
        <p:cNvPr id="49" name="Shape 49"/>
        <p:cNvGrpSpPr/>
        <p:nvPr/>
      </p:nvGrpSpPr>
      <p:grpSpPr>
        <a:xfrm>
          <a:off x="0" y="0"/>
          <a:ext cx="0" cy="0"/>
          <a:chOff x="0" y="0"/>
          <a:chExt cx="0" cy="0"/>
        </a:xfrm>
      </p:grpSpPr>
      <p:pic>
        <p:nvPicPr>
          <p:cNvPr id="50" name="Google Shape;50;p29"/>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51" name="Google Shape;51;p29"/>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12_ASproducts">
  <p:cSld name="Slide12_ASproducts">
    <p:spTree>
      <p:nvGrpSpPr>
        <p:cNvPr id="52" name="Shape 52"/>
        <p:cNvGrpSpPr/>
        <p:nvPr/>
      </p:nvGrpSpPr>
      <p:grpSpPr>
        <a:xfrm>
          <a:off x="0" y="0"/>
          <a:ext cx="0" cy="0"/>
          <a:chOff x="0" y="0"/>
          <a:chExt cx="0" cy="0"/>
        </a:xfrm>
      </p:grpSpPr>
      <p:pic>
        <p:nvPicPr>
          <p:cNvPr id="53" name="Google Shape;53;p30"/>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54" name="Google Shape;54;p30"/>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ppendix">
  <p:cSld name="CUSTOM_1">
    <p:spTree>
      <p:nvGrpSpPr>
        <p:cNvPr id="55" name="Shape 55"/>
        <p:cNvGrpSpPr/>
        <p:nvPr/>
      </p:nvGrpSpPr>
      <p:grpSpPr>
        <a:xfrm>
          <a:off x="0" y="0"/>
          <a:ext cx="0" cy="0"/>
          <a:chOff x="0" y="0"/>
          <a:chExt cx="0" cy="0"/>
        </a:xfrm>
      </p:grpSpPr>
      <p:pic>
        <p:nvPicPr>
          <p:cNvPr id="56" name="Google Shape;56;g13d4fe907f8_0_0"/>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57" name="Google Shape;57;g13d4fe907f8_0_0"/>
          <p:cNvSpPr txBox="1"/>
          <p:nvPr/>
        </p:nvSpPr>
        <p:spPr>
          <a:xfrm>
            <a:off x="358375" y="768500"/>
            <a:ext cx="6235500" cy="4094400"/>
          </a:xfrm>
          <a:prstGeom prst="rect">
            <a:avLst/>
          </a:prstGeom>
          <a:noFill/>
          <a:ln>
            <a:noFill/>
          </a:ln>
        </p:spPr>
        <p:txBody>
          <a:bodyPr anchorCtr="0" anchor="t" bIns="45700" lIns="0"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1" i="0" lang="en-US" sz="1000" u="none" cap="none" strike="noStrike">
                <a:solidFill>
                  <a:srgbClr val="333741"/>
                </a:solidFill>
                <a:latin typeface="Arial"/>
                <a:ea typeface="Arial"/>
                <a:cs typeface="Arial"/>
                <a:sym typeface="Arial"/>
              </a:rPr>
              <a:t>Design Story </a:t>
            </a:r>
            <a:r>
              <a:rPr b="0" i="0" lang="en-US" sz="1000" u="none" cap="none" strike="noStrike">
                <a:solidFill>
                  <a:srgbClr val="333741"/>
                </a:solidFill>
                <a:latin typeface="Arial"/>
                <a:ea typeface="Arial"/>
                <a:cs typeface="Arial"/>
                <a:sym typeface="Arial"/>
              </a:rPr>
              <a:t>– </a:t>
            </a:r>
            <a:r>
              <a:rPr b="0" i="1" lang="en-US" sz="1000" u="none" cap="none" strike="noStrike">
                <a:solidFill>
                  <a:srgbClr val="333741"/>
                </a:solidFill>
                <a:latin typeface="Arial"/>
                <a:ea typeface="Arial"/>
                <a:cs typeface="Arial"/>
                <a:sym typeface="Arial"/>
              </a:rPr>
              <a:t>Limit to 150 words per answer.</a:t>
            </a:r>
            <a:endParaRPr b="0" i="1"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333741"/>
              </a:solidFill>
              <a:latin typeface="Arial"/>
              <a:ea typeface="Arial"/>
              <a:cs typeface="Arial"/>
              <a:sym typeface="Arial"/>
            </a:endParaRPr>
          </a:p>
          <a:p>
            <a:pPr indent="-292100" lvl="0" marL="457200" marR="0" rtl="0" algn="l">
              <a:lnSpc>
                <a:spcPct val="100000"/>
              </a:lnSpc>
              <a:spcBef>
                <a:spcPts val="0"/>
              </a:spcBef>
              <a:spcAft>
                <a:spcPts val="0"/>
              </a:spcAft>
              <a:buClr>
                <a:srgbClr val="333741"/>
              </a:buClr>
              <a:buSzPts val="1000"/>
              <a:buFont typeface="Arial"/>
              <a:buChar char="●"/>
            </a:pPr>
            <a:r>
              <a:rPr b="0" i="0" lang="en-US" sz="1000" u="none" cap="none" strike="noStrike">
                <a:solidFill>
                  <a:srgbClr val="333741"/>
                </a:solidFill>
                <a:latin typeface="Arial"/>
                <a:ea typeface="Arial"/>
                <a:cs typeface="Arial"/>
                <a:sym typeface="Arial"/>
              </a:rPr>
              <a:t>What is the inspiration for your design?</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333741"/>
              </a:solidFill>
              <a:latin typeface="Arial"/>
              <a:ea typeface="Arial"/>
              <a:cs typeface="Arial"/>
              <a:sym typeface="Arial"/>
            </a:endParaRPr>
          </a:p>
          <a:p>
            <a:pPr indent="-292100" lvl="0" marL="457200" marR="0" rtl="0" algn="l">
              <a:lnSpc>
                <a:spcPct val="100000"/>
              </a:lnSpc>
              <a:spcBef>
                <a:spcPts val="0"/>
              </a:spcBef>
              <a:spcAft>
                <a:spcPts val="0"/>
              </a:spcAft>
              <a:buClr>
                <a:srgbClr val="333741"/>
              </a:buClr>
              <a:buSzPts val="1000"/>
              <a:buFont typeface="Arial"/>
              <a:buChar char="●"/>
            </a:pPr>
            <a:r>
              <a:rPr b="0" i="0" lang="en-US" sz="1000" u="none" cap="none" strike="noStrike">
                <a:solidFill>
                  <a:srgbClr val="333741"/>
                </a:solidFill>
                <a:latin typeface="Arial"/>
                <a:ea typeface="Arial"/>
                <a:cs typeface="Arial"/>
                <a:sym typeface="Arial"/>
              </a:rPr>
              <a:t>How does the design fulfill the need of the target users?</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292100" lvl="0" marL="457200" marR="0" rtl="0" algn="l">
              <a:lnSpc>
                <a:spcPct val="100000"/>
              </a:lnSpc>
              <a:spcBef>
                <a:spcPts val="0"/>
              </a:spcBef>
              <a:spcAft>
                <a:spcPts val="0"/>
              </a:spcAft>
              <a:buClr>
                <a:srgbClr val="333741"/>
              </a:buClr>
              <a:buSzPts val="1000"/>
              <a:buFont typeface="Arial"/>
              <a:buChar char="●"/>
            </a:pPr>
            <a:r>
              <a:rPr b="0" i="0" lang="en-US" sz="1000" u="none" cap="none" strike="noStrike">
                <a:solidFill>
                  <a:srgbClr val="333741"/>
                </a:solidFill>
                <a:latin typeface="Arial"/>
                <a:ea typeface="Arial"/>
                <a:cs typeface="Arial"/>
                <a:sym typeface="Arial"/>
              </a:rPr>
              <a:t>How does the design fulfill the design challenge?</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292100" lvl="0" marL="457200" marR="0" rtl="0" algn="l">
              <a:lnSpc>
                <a:spcPct val="100000"/>
              </a:lnSpc>
              <a:spcBef>
                <a:spcPts val="0"/>
              </a:spcBef>
              <a:spcAft>
                <a:spcPts val="0"/>
              </a:spcAft>
              <a:buClr>
                <a:srgbClr val="333741"/>
              </a:buClr>
              <a:buSzPts val="1000"/>
              <a:buFont typeface="Arial"/>
              <a:buChar char="●"/>
            </a:pPr>
            <a:r>
              <a:rPr b="0" i="0" lang="en-US" sz="1000" u="none" cap="none" strike="noStrike">
                <a:solidFill>
                  <a:srgbClr val="333741"/>
                </a:solidFill>
                <a:latin typeface="Arial"/>
                <a:ea typeface="Arial"/>
                <a:cs typeface="Arial"/>
                <a:sym typeface="Arial"/>
              </a:rPr>
              <a:t>How does the choice of products contribute to the purpose of the design?</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000" u="none" cap="none" strike="noStrike">
              <a:solidFill>
                <a:srgbClr val="28283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Title">
  <p:cSld name="EndTitle">
    <p:spTree>
      <p:nvGrpSpPr>
        <p:cNvPr id="58" name="Shape 58"/>
        <p:cNvGrpSpPr/>
        <p:nvPr/>
      </p:nvGrpSpPr>
      <p:grpSpPr>
        <a:xfrm>
          <a:off x="0" y="0"/>
          <a:ext cx="0" cy="0"/>
          <a:chOff x="0" y="0"/>
          <a:chExt cx="0" cy="0"/>
        </a:xfrm>
      </p:grpSpPr>
      <p:pic>
        <p:nvPicPr>
          <p:cNvPr id="59" name="Google Shape;59;p31"/>
          <p:cNvPicPr preferRelativeResize="0"/>
          <p:nvPr/>
        </p:nvPicPr>
        <p:blipFill rotWithShape="1">
          <a:blip r:embed="rId2">
            <a:alphaModFix/>
          </a:blip>
          <a:srcRect b="0" l="0" r="0" t="0"/>
          <a:stretch/>
        </p:blipFill>
        <p:spPr>
          <a:xfrm>
            <a:off x="0" y="107"/>
            <a:ext cx="9144003" cy="5714787"/>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2B_DesignStory">
  <p:cSld name="CUSTOM">
    <p:spTree>
      <p:nvGrpSpPr>
        <p:cNvPr id="60" name="Shape 60"/>
        <p:cNvGrpSpPr/>
        <p:nvPr/>
      </p:nvGrpSpPr>
      <p:grpSpPr>
        <a:xfrm>
          <a:off x="0" y="0"/>
          <a:ext cx="0" cy="0"/>
          <a:chOff x="0" y="0"/>
          <a:chExt cx="0" cy="0"/>
        </a:xfrm>
      </p:grpSpPr>
      <p:pic>
        <p:nvPicPr>
          <p:cNvPr id="61" name="Google Shape;61;g13c3d5b0139_0_9"/>
          <p:cNvPicPr preferRelativeResize="0"/>
          <p:nvPr/>
        </p:nvPicPr>
        <p:blipFill rotWithShape="1">
          <a:blip r:embed="rId2">
            <a:alphaModFix/>
          </a:blip>
          <a:srcRect b="0" l="0" r="0" t="0"/>
          <a:stretch/>
        </p:blipFill>
        <p:spPr>
          <a:xfrm>
            <a:off x="0" y="0"/>
            <a:ext cx="9144003" cy="5714787"/>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62" name="Shape 6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esentationTemplate_InstructionGuidelines">
  <p:cSld name="PresentationTemplate_InstructionGuidelines">
    <p:spTree>
      <p:nvGrpSpPr>
        <p:cNvPr id="17" name="Shape 17"/>
        <p:cNvGrpSpPr/>
        <p:nvPr/>
      </p:nvGrpSpPr>
      <p:grpSpPr>
        <a:xfrm>
          <a:off x="0" y="0"/>
          <a:ext cx="0" cy="0"/>
          <a:chOff x="0" y="0"/>
          <a:chExt cx="0" cy="0"/>
        </a:xfrm>
      </p:grpSpPr>
      <p:pic>
        <p:nvPicPr>
          <p:cNvPr id="18" name="Google Shape;18;p18"/>
          <p:cNvPicPr preferRelativeResize="0"/>
          <p:nvPr/>
        </p:nvPicPr>
        <p:blipFill rotWithShape="1">
          <a:blip r:embed="rId2">
            <a:alphaModFix/>
          </a:blip>
          <a:srcRect b="0" l="0" r="0" t="0"/>
          <a:stretch/>
        </p:blipFill>
        <p:spPr>
          <a:xfrm>
            <a:off x="0" y="107"/>
            <a:ext cx="9144003" cy="571478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1_ProjectName">
  <p:cSld name="Slide1_ProjectName">
    <p:spTree>
      <p:nvGrpSpPr>
        <p:cNvPr id="19" name="Shape 19"/>
        <p:cNvGrpSpPr/>
        <p:nvPr/>
      </p:nvGrpSpPr>
      <p:grpSpPr>
        <a:xfrm>
          <a:off x="0" y="0"/>
          <a:ext cx="0" cy="0"/>
          <a:chOff x="0" y="0"/>
          <a:chExt cx="0" cy="0"/>
        </a:xfrm>
      </p:grpSpPr>
      <p:pic>
        <p:nvPicPr>
          <p:cNvPr id="20" name="Google Shape;20;p19"/>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21" name="Google Shape;21;p19"/>
          <p:cNvSpPr/>
          <p:nvPr/>
        </p:nvSpPr>
        <p:spPr>
          <a:xfrm>
            <a:off x="1012725" y="1910900"/>
            <a:ext cx="3597600" cy="1586700"/>
          </a:xfrm>
          <a:prstGeom prst="rect">
            <a:avLst/>
          </a:prstGeom>
          <a:solidFill>
            <a:srgbClr val="34364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2_DesignConcept">
  <p:cSld name="Slide2_DesignConcept">
    <p:spTree>
      <p:nvGrpSpPr>
        <p:cNvPr id="22" name="Shape 22"/>
        <p:cNvGrpSpPr/>
        <p:nvPr/>
      </p:nvGrpSpPr>
      <p:grpSpPr>
        <a:xfrm>
          <a:off x="0" y="0"/>
          <a:ext cx="0" cy="0"/>
          <a:chOff x="0" y="0"/>
          <a:chExt cx="0" cy="0"/>
        </a:xfrm>
      </p:grpSpPr>
      <p:pic>
        <p:nvPicPr>
          <p:cNvPr id="23" name="Google Shape;23;p20"/>
          <p:cNvPicPr preferRelativeResize="0"/>
          <p:nvPr/>
        </p:nvPicPr>
        <p:blipFill rotWithShape="1">
          <a:blip r:embed="rId2">
            <a:alphaModFix/>
          </a:blip>
          <a:srcRect b="0" l="0" r="0" t="0"/>
          <a:stretch/>
        </p:blipFill>
        <p:spPr>
          <a:xfrm>
            <a:off x="0" y="0"/>
            <a:ext cx="9144003" cy="5714787"/>
          </a:xfrm>
          <a:prstGeom prst="rect">
            <a:avLst/>
          </a:prstGeom>
          <a:noFill/>
          <a:ln>
            <a:noFill/>
          </a:ln>
        </p:spPr>
      </p:pic>
      <p:sp>
        <p:nvSpPr>
          <p:cNvPr id="24" name="Google Shape;24;p20"/>
          <p:cNvSpPr/>
          <p:nvPr/>
        </p:nvSpPr>
        <p:spPr>
          <a:xfrm>
            <a:off x="1725930" y="1880128"/>
            <a:ext cx="7063740" cy="239469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3_Floorplan&amp;Elevations">
  <p:cSld name="Slide3_Floorplan&amp;Elevations">
    <p:spTree>
      <p:nvGrpSpPr>
        <p:cNvPr id="25" name="Shape 25"/>
        <p:cNvGrpSpPr/>
        <p:nvPr/>
      </p:nvGrpSpPr>
      <p:grpSpPr>
        <a:xfrm>
          <a:off x="0" y="0"/>
          <a:ext cx="0" cy="0"/>
          <a:chOff x="0" y="0"/>
          <a:chExt cx="0" cy="0"/>
        </a:xfrm>
      </p:grpSpPr>
      <p:pic>
        <p:nvPicPr>
          <p:cNvPr id="26" name="Google Shape;26;p21"/>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27" name="Google Shape;27;p21"/>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4_FullBathroom">
  <p:cSld name="Slide4_FullBathroom">
    <p:spTree>
      <p:nvGrpSpPr>
        <p:cNvPr id="28" name="Shape 28"/>
        <p:cNvGrpSpPr/>
        <p:nvPr/>
      </p:nvGrpSpPr>
      <p:grpSpPr>
        <a:xfrm>
          <a:off x="0" y="0"/>
          <a:ext cx="0" cy="0"/>
          <a:chOff x="0" y="0"/>
          <a:chExt cx="0" cy="0"/>
        </a:xfrm>
      </p:grpSpPr>
      <p:pic>
        <p:nvPicPr>
          <p:cNvPr id="29" name="Google Shape;29;p22"/>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30" name="Google Shape;30;p22"/>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5_ShowerArea" type="blank">
  <p:cSld name="BLANK">
    <p:spTree>
      <p:nvGrpSpPr>
        <p:cNvPr id="31" name="Shape 31"/>
        <p:cNvGrpSpPr/>
        <p:nvPr/>
      </p:nvGrpSpPr>
      <p:grpSpPr>
        <a:xfrm>
          <a:off x="0" y="0"/>
          <a:ext cx="0" cy="0"/>
          <a:chOff x="0" y="0"/>
          <a:chExt cx="0" cy="0"/>
        </a:xfrm>
      </p:grpSpPr>
      <p:pic>
        <p:nvPicPr>
          <p:cNvPr id="32" name="Google Shape;32;p23"/>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33" name="Google Shape;33;p23"/>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6_ToiletArea">
  <p:cSld name="Slide6_ToiletArea">
    <p:spTree>
      <p:nvGrpSpPr>
        <p:cNvPr id="34" name="Shape 34"/>
        <p:cNvGrpSpPr/>
        <p:nvPr/>
      </p:nvGrpSpPr>
      <p:grpSpPr>
        <a:xfrm>
          <a:off x="0" y="0"/>
          <a:ext cx="0" cy="0"/>
          <a:chOff x="0" y="0"/>
          <a:chExt cx="0" cy="0"/>
        </a:xfrm>
      </p:grpSpPr>
      <p:pic>
        <p:nvPicPr>
          <p:cNvPr id="35" name="Google Shape;35;p24"/>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36" name="Google Shape;36;p24"/>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7_BasinArea">
  <p:cSld name="Slide7_BasinArea">
    <p:spTree>
      <p:nvGrpSpPr>
        <p:cNvPr id="37" name="Shape 37"/>
        <p:cNvGrpSpPr/>
        <p:nvPr/>
      </p:nvGrpSpPr>
      <p:grpSpPr>
        <a:xfrm>
          <a:off x="0" y="0"/>
          <a:ext cx="0" cy="0"/>
          <a:chOff x="0" y="0"/>
          <a:chExt cx="0" cy="0"/>
        </a:xfrm>
      </p:grpSpPr>
      <p:pic>
        <p:nvPicPr>
          <p:cNvPr id="38" name="Google Shape;38;p25"/>
          <p:cNvPicPr preferRelativeResize="0"/>
          <p:nvPr/>
        </p:nvPicPr>
        <p:blipFill rotWithShape="1">
          <a:blip r:embed="rId2">
            <a:alphaModFix/>
          </a:blip>
          <a:srcRect b="0" l="0" r="0" t="0"/>
          <a:stretch/>
        </p:blipFill>
        <p:spPr>
          <a:xfrm>
            <a:off x="0" y="107"/>
            <a:ext cx="9144003" cy="5714787"/>
          </a:xfrm>
          <a:prstGeom prst="rect">
            <a:avLst/>
          </a:prstGeom>
          <a:noFill/>
          <a:ln>
            <a:noFill/>
          </a:ln>
        </p:spPr>
      </p:pic>
      <p:sp>
        <p:nvSpPr>
          <p:cNvPr id="39" name="Google Shape;39;p25"/>
          <p:cNvSpPr/>
          <p:nvPr/>
        </p:nvSpPr>
        <p:spPr>
          <a:xfrm>
            <a:off x="228600" y="1371600"/>
            <a:ext cx="1657350" cy="190881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theme" Target="../theme/theme1.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6"/>
          <p:cNvSpPr txBox="1"/>
          <p:nvPr>
            <p:ph type="title"/>
          </p:nvPr>
        </p:nvSpPr>
        <p:spPr>
          <a:xfrm>
            <a:off x="628650" y="304271"/>
            <a:ext cx="7886700" cy="110463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6"/>
          <p:cNvSpPr txBox="1"/>
          <p:nvPr>
            <p:ph idx="1" type="body"/>
          </p:nvPr>
        </p:nvSpPr>
        <p:spPr>
          <a:xfrm>
            <a:off x="628650" y="1521354"/>
            <a:ext cx="7886700" cy="3626115"/>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16"/>
          <p:cNvSpPr txBox="1"/>
          <p:nvPr>
            <p:ph idx="10" type="dt"/>
          </p:nvPr>
        </p:nvSpPr>
        <p:spPr>
          <a:xfrm>
            <a:off x="628650" y="5296959"/>
            <a:ext cx="2057400" cy="304271"/>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6"/>
          <p:cNvSpPr txBox="1"/>
          <p:nvPr>
            <p:ph idx="11" type="ftr"/>
          </p:nvPr>
        </p:nvSpPr>
        <p:spPr>
          <a:xfrm>
            <a:off x="3028950" y="5296959"/>
            <a:ext cx="3086100" cy="304271"/>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6"/>
          <p:cNvSpPr txBox="1"/>
          <p:nvPr>
            <p:ph idx="12" type="sldNum"/>
          </p:nvPr>
        </p:nvSpPr>
        <p:spPr>
          <a:xfrm>
            <a:off x="6457950" y="5296959"/>
            <a:ext cx="2057400" cy="304271"/>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0"/>
          <p:cNvSpPr txBox="1"/>
          <p:nvPr/>
        </p:nvSpPr>
        <p:spPr>
          <a:xfrm>
            <a:off x="263713" y="1640367"/>
            <a:ext cx="1411500" cy="63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this text box for description, if required.</a:t>
            </a:r>
            <a:endParaRPr b="0" i="0" sz="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space on the right to show optional images/information.</a:t>
            </a:r>
            <a:endParaRPr b="0" i="0" sz="7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1"/>
          <p:cNvSpPr txBox="1"/>
          <p:nvPr/>
        </p:nvSpPr>
        <p:spPr>
          <a:xfrm>
            <a:off x="263713" y="1640367"/>
            <a:ext cx="1411500" cy="63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700"/>
              <a:buFont typeface="Arial"/>
              <a:buNone/>
            </a:pPr>
            <a:r>
              <a:rPr b="0" i="0" lang="en-US" sz="700" u="none" cap="none" strike="noStrike">
                <a:solidFill>
                  <a:srgbClr val="333741"/>
                </a:solidFill>
                <a:latin typeface="Arial"/>
                <a:ea typeface="Arial"/>
                <a:cs typeface="Arial"/>
                <a:sym typeface="Arial"/>
              </a:rPr>
              <a:t>Use this text box for description, if required.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space on the right to show optional images/information.</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2"/>
          <p:cNvSpPr txBox="1"/>
          <p:nvPr/>
        </p:nvSpPr>
        <p:spPr>
          <a:xfrm>
            <a:off x="263725" y="1640380"/>
            <a:ext cx="1411500" cy="63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700"/>
              <a:buFont typeface="Arial"/>
              <a:buNone/>
            </a:pPr>
            <a:r>
              <a:rPr b="0" i="0" lang="en-US" sz="700" u="none" cap="none" strike="noStrike">
                <a:solidFill>
                  <a:srgbClr val="333741"/>
                </a:solidFill>
                <a:latin typeface="Arial"/>
                <a:ea typeface="Arial"/>
                <a:cs typeface="Arial"/>
                <a:sym typeface="Arial"/>
              </a:rPr>
              <a:t>Use this text box for description, if required.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space on the right to show colors, materials and finishes.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3"/>
          <p:cNvSpPr txBox="1"/>
          <p:nvPr/>
        </p:nvSpPr>
        <p:spPr>
          <a:xfrm>
            <a:off x="263713" y="1640367"/>
            <a:ext cx="1411500" cy="63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700"/>
              <a:buFont typeface="Arial"/>
              <a:buNone/>
            </a:pPr>
            <a:r>
              <a:rPr b="0" i="0" lang="en-US" sz="700" u="none" cap="none" strike="noStrike">
                <a:solidFill>
                  <a:srgbClr val="333741"/>
                </a:solidFill>
                <a:latin typeface="Arial"/>
                <a:ea typeface="Arial"/>
                <a:cs typeface="Arial"/>
                <a:sym typeface="Arial"/>
              </a:rPr>
              <a:t>Use this text box for description, if required.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space on the right to show colors, materials and finishes.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13e5fcd03bb_3_0"/>
          <p:cNvSpPr txBox="1"/>
          <p:nvPr/>
        </p:nvSpPr>
        <p:spPr>
          <a:xfrm>
            <a:off x="263725" y="1733675"/>
            <a:ext cx="13731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700"/>
              <a:buFont typeface="Arial"/>
              <a:buNone/>
            </a:pPr>
            <a:r>
              <a:rPr b="0" i="0" lang="en-US" sz="700" u="none" cap="none" strike="noStrike">
                <a:solidFill>
                  <a:srgbClr val="333741"/>
                </a:solidFill>
                <a:latin typeface="Arial"/>
                <a:ea typeface="Arial"/>
                <a:cs typeface="Arial"/>
                <a:sym typeface="Arial"/>
              </a:rPr>
              <a:t>Use space on the right to indicate the list of American Standard products used (SKU and Image) and tell us the feature or technology that you believe addresses the needs of family members in a multi-generational home.</a:t>
            </a:r>
            <a:endParaRPr b="0" i="0" sz="700" u="none" cap="none" strike="noStrike">
              <a:solidFill>
                <a:srgbClr val="33374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g13d59bab9d6_0_4"/>
          <p:cNvSpPr txBox="1"/>
          <p:nvPr/>
        </p:nvSpPr>
        <p:spPr>
          <a:xfrm>
            <a:off x="736600" y="1237700"/>
            <a:ext cx="2818200" cy="323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
              <a:buFont typeface="Arial"/>
              <a:buNone/>
            </a:pPr>
            <a:r>
              <a:rPr b="0" i="1" lang="en-US" sz="900" u="none" cap="none" strike="noStrike">
                <a:solidFill>
                  <a:srgbClr val="888888"/>
                </a:solidFill>
                <a:latin typeface="Arial"/>
                <a:ea typeface="Arial"/>
                <a:cs typeface="Arial"/>
                <a:sym typeface="Arial"/>
              </a:rPr>
              <a:t>Insert text here</a:t>
            </a:r>
            <a:endParaRPr b="0" i="1" sz="900" u="none" cap="none" strike="noStrike">
              <a:solidFill>
                <a:srgbClr val="888888"/>
              </a:solidFill>
              <a:latin typeface="Arial"/>
              <a:ea typeface="Arial"/>
              <a:cs typeface="Arial"/>
              <a:sym typeface="Arial"/>
            </a:endParaRPr>
          </a:p>
        </p:txBody>
      </p:sp>
      <p:sp>
        <p:nvSpPr>
          <p:cNvPr id="138" name="Google Shape;138;g13d59bab9d6_0_4"/>
          <p:cNvSpPr txBox="1"/>
          <p:nvPr/>
        </p:nvSpPr>
        <p:spPr>
          <a:xfrm>
            <a:off x="736600" y="2156025"/>
            <a:ext cx="2818200" cy="323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
              <a:buFont typeface="Arial"/>
              <a:buNone/>
            </a:pPr>
            <a:r>
              <a:rPr b="0" i="1" lang="en-US" sz="900" u="none" cap="none" strike="noStrike">
                <a:solidFill>
                  <a:srgbClr val="888888"/>
                </a:solidFill>
                <a:latin typeface="Arial"/>
                <a:ea typeface="Arial"/>
                <a:cs typeface="Arial"/>
                <a:sym typeface="Arial"/>
              </a:rPr>
              <a:t>Insert text here</a:t>
            </a:r>
            <a:endParaRPr b="0" i="1" sz="900" u="none" cap="none" strike="noStrike">
              <a:solidFill>
                <a:srgbClr val="888888"/>
              </a:solidFill>
              <a:latin typeface="Arial"/>
              <a:ea typeface="Arial"/>
              <a:cs typeface="Arial"/>
              <a:sym typeface="Arial"/>
            </a:endParaRPr>
          </a:p>
        </p:txBody>
      </p:sp>
      <p:sp>
        <p:nvSpPr>
          <p:cNvPr id="139" name="Google Shape;139;g13d59bab9d6_0_4"/>
          <p:cNvSpPr txBox="1"/>
          <p:nvPr/>
        </p:nvSpPr>
        <p:spPr>
          <a:xfrm>
            <a:off x="736600" y="3074350"/>
            <a:ext cx="2818200" cy="323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
              <a:buFont typeface="Arial"/>
              <a:buNone/>
            </a:pPr>
            <a:r>
              <a:rPr b="0" i="1" lang="en-US" sz="900" u="none" cap="none" strike="noStrike">
                <a:solidFill>
                  <a:srgbClr val="888888"/>
                </a:solidFill>
                <a:latin typeface="Arial"/>
                <a:ea typeface="Arial"/>
                <a:cs typeface="Arial"/>
                <a:sym typeface="Arial"/>
              </a:rPr>
              <a:t>Insert text here</a:t>
            </a:r>
            <a:endParaRPr b="0" i="1" sz="900" u="none" cap="none" strike="noStrike">
              <a:solidFill>
                <a:srgbClr val="888888"/>
              </a:solidFill>
              <a:latin typeface="Arial"/>
              <a:ea typeface="Arial"/>
              <a:cs typeface="Arial"/>
              <a:sym typeface="Arial"/>
            </a:endParaRPr>
          </a:p>
        </p:txBody>
      </p:sp>
      <p:sp>
        <p:nvSpPr>
          <p:cNvPr id="140" name="Google Shape;140;g13d59bab9d6_0_4"/>
          <p:cNvSpPr txBox="1"/>
          <p:nvPr/>
        </p:nvSpPr>
        <p:spPr>
          <a:xfrm>
            <a:off x="736600" y="3992675"/>
            <a:ext cx="2818200" cy="323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
              <a:buFont typeface="Arial"/>
              <a:buNone/>
            </a:pPr>
            <a:r>
              <a:rPr b="0" i="1" lang="en-US" sz="900" u="none" cap="none" strike="noStrike">
                <a:solidFill>
                  <a:srgbClr val="888888"/>
                </a:solidFill>
                <a:latin typeface="Arial"/>
                <a:ea typeface="Arial"/>
                <a:cs typeface="Arial"/>
                <a:sym typeface="Arial"/>
              </a:rPr>
              <a:t>Insert text here</a:t>
            </a:r>
            <a:endParaRPr b="0" i="1" sz="900" u="none" cap="none" strike="noStrike">
              <a:solidFill>
                <a:srgbClr val="888888"/>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3"/>
          <p:cNvSpPr txBox="1"/>
          <p:nvPr/>
        </p:nvSpPr>
        <p:spPr>
          <a:xfrm>
            <a:off x="1006998" y="2011851"/>
            <a:ext cx="4224900" cy="1293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600"/>
              <a:buFont typeface="Arial"/>
              <a:buNone/>
            </a:pPr>
            <a:r>
              <a:rPr b="1" i="0" lang="en-US" sz="2600" u="none" cap="none" strike="noStrike">
                <a:solidFill>
                  <a:srgbClr val="BABBC0"/>
                </a:solidFill>
                <a:latin typeface="Arial Black"/>
                <a:ea typeface="Arial Black"/>
                <a:cs typeface="Arial Black"/>
                <a:sym typeface="Arial Black"/>
              </a:rPr>
              <a:t>Project Name Line 1</a:t>
            </a:r>
            <a:endParaRPr b="0" i="0" sz="1400" u="none" cap="none" strike="noStrike">
              <a:solidFill>
                <a:srgbClr val="BABBC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600"/>
              <a:buFont typeface="Arial"/>
              <a:buNone/>
            </a:pPr>
            <a:r>
              <a:rPr b="1" i="0" lang="en-US" sz="2600" u="none" cap="none" strike="noStrike">
                <a:solidFill>
                  <a:srgbClr val="BABBC0"/>
                </a:solidFill>
                <a:latin typeface="Arial Black"/>
                <a:ea typeface="Arial Black"/>
                <a:cs typeface="Arial Black"/>
                <a:sym typeface="Arial Black"/>
              </a:rPr>
              <a:t>Project Name Line 2</a:t>
            </a:r>
            <a:endParaRPr b="0" i="0" sz="1400" u="none" cap="none" strike="noStrike">
              <a:solidFill>
                <a:srgbClr val="BABBC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600"/>
              <a:buFont typeface="Arial"/>
              <a:buNone/>
            </a:pPr>
            <a:r>
              <a:rPr b="1" i="0" lang="en-US" sz="2600" u="none" cap="none" strike="noStrike">
                <a:solidFill>
                  <a:schemeClr val="lt1"/>
                </a:solidFill>
                <a:latin typeface="Arial Black"/>
                <a:ea typeface="Arial Black"/>
                <a:cs typeface="Arial Black"/>
                <a:sym typeface="Arial Black"/>
              </a:rPr>
              <a:t>Participant ID</a:t>
            </a:r>
            <a:endParaRPr b="1" i="0" sz="2600" u="none" cap="none" strike="noStrike">
              <a:solidFill>
                <a:schemeClr val="lt1"/>
              </a:solidFill>
              <a:latin typeface="Arial Black"/>
              <a:ea typeface="Arial Black"/>
              <a:cs typeface="Arial Black"/>
              <a:sym typeface="Arial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4"/>
          <p:cNvSpPr txBox="1"/>
          <p:nvPr/>
        </p:nvSpPr>
        <p:spPr>
          <a:xfrm>
            <a:off x="1689900" y="1919650"/>
            <a:ext cx="34755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000" u="none" cap="none" strike="noStrike">
                <a:solidFill>
                  <a:srgbClr val="333741"/>
                </a:solidFill>
                <a:latin typeface="Arial"/>
                <a:ea typeface="Arial"/>
                <a:cs typeface="Arial"/>
                <a:sym typeface="Arial"/>
              </a:rPr>
              <a:t>Describe your design concept within 150 words here. </a:t>
            </a:r>
            <a:br>
              <a:rPr b="0" i="0" lang="en-US" sz="1000" u="none" cap="none" strike="noStrike">
                <a:solidFill>
                  <a:srgbClr val="333741"/>
                </a:solidFill>
                <a:latin typeface="Arial"/>
                <a:ea typeface="Arial"/>
                <a:cs typeface="Arial"/>
                <a:sym typeface="Arial"/>
              </a:rPr>
            </a:br>
            <a:r>
              <a:rPr b="0" i="0" lang="en-US" sz="1000" u="none" cap="none" strike="noStrike">
                <a:solidFill>
                  <a:srgbClr val="333741"/>
                </a:solidFill>
                <a:latin typeface="Arial"/>
                <a:ea typeface="Arial"/>
                <a:cs typeface="Arial"/>
                <a:sym typeface="Arial"/>
              </a:rPr>
              <a:t>Elaborate your design story in Appendix (Slide 13).</a:t>
            </a:r>
            <a:endParaRPr b="0" i="0" sz="10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1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100" u="none" cap="none" strike="noStrike">
              <a:solidFill>
                <a:srgbClr val="282830"/>
              </a:solidFill>
              <a:latin typeface="Arial"/>
              <a:ea typeface="Arial"/>
              <a:cs typeface="Arial"/>
              <a:sym typeface="Arial"/>
            </a:endParaRPr>
          </a:p>
        </p:txBody>
      </p:sp>
      <p:sp>
        <p:nvSpPr>
          <p:cNvPr id="81" name="Google Shape;81;p4"/>
          <p:cNvSpPr txBox="1"/>
          <p:nvPr/>
        </p:nvSpPr>
        <p:spPr>
          <a:xfrm>
            <a:off x="5254906" y="1919640"/>
            <a:ext cx="3564900" cy="246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en-US" sz="1000" u="none" cap="none" strike="noStrike">
                <a:solidFill>
                  <a:srgbClr val="282830"/>
                </a:solidFill>
                <a:latin typeface="Arial"/>
                <a:ea typeface="Arial"/>
                <a:cs typeface="Arial"/>
                <a:sym typeface="Arial"/>
              </a:rPr>
              <a:t>&lt;insert text&gt;</a:t>
            </a:r>
            <a:endParaRPr b="0" i="0" sz="1000" u="none" cap="none" strike="noStrike">
              <a:solidFill>
                <a:srgbClr val="28283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5"/>
          <p:cNvSpPr txBox="1"/>
          <p:nvPr/>
        </p:nvSpPr>
        <p:spPr>
          <a:xfrm>
            <a:off x="263713" y="1640367"/>
            <a:ext cx="1411500" cy="63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700"/>
              <a:buFont typeface="Arial"/>
              <a:buNone/>
            </a:pPr>
            <a:r>
              <a:rPr b="0" i="0" lang="en-US" sz="700" u="none" cap="none" strike="noStrike">
                <a:solidFill>
                  <a:srgbClr val="333741"/>
                </a:solidFill>
                <a:latin typeface="Arial"/>
                <a:ea typeface="Arial"/>
                <a:cs typeface="Arial"/>
                <a:sym typeface="Arial"/>
              </a:rPr>
              <a:t>Use this text box for description, if required.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space on the right to show floor plan and elevations.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6"/>
          <p:cNvSpPr txBox="1"/>
          <p:nvPr/>
        </p:nvSpPr>
        <p:spPr>
          <a:xfrm>
            <a:off x="263713" y="1640367"/>
            <a:ext cx="1411500" cy="63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700"/>
              <a:buFont typeface="Arial"/>
              <a:buNone/>
            </a:pPr>
            <a:r>
              <a:rPr b="0" i="0" lang="en-US" sz="700" u="none" cap="none" strike="noStrike">
                <a:solidFill>
                  <a:srgbClr val="333741"/>
                </a:solidFill>
                <a:latin typeface="Arial"/>
                <a:ea typeface="Arial"/>
                <a:cs typeface="Arial"/>
                <a:sym typeface="Arial"/>
              </a:rPr>
              <a:t>Use this text box for description, if required.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space on the right to </a:t>
            </a:r>
            <a:br>
              <a:rPr b="0" i="0" lang="en-US" sz="700" u="none" cap="none" strike="noStrike">
                <a:solidFill>
                  <a:srgbClr val="333741"/>
                </a:solidFill>
                <a:latin typeface="Arial"/>
                <a:ea typeface="Arial"/>
                <a:cs typeface="Arial"/>
                <a:sym typeface="Arial"/>
              </a:rPr>
            </a:br>
            <a:r>
              <a:rPr b="0" i="0" lang="en-US" sz="700" u="none" cap="none" strike="noStrike">
                <a:solidFill>
                  <a:srgbClr val="333741"/>
                </a:solidFill>
                <a:latin typeface="Arial"/>
                <a:ea typeface="Arial"/>
                <a:cs typeface="Arial"/>
                <a:sym typeface="Arial"/>
              </a:rPr>
              <a:t>show full bathroom visuals.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7"/>
          <p:cNvSpPr txBox="1"/>
          <p:nvPr/>
        </p:nvSpPr>
        <p:spPr>
          <a:xfrm>
            <a:off x="263713" y="1640367"/>
            <a:ext cx="1411500" cy="63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700"/>
              <a:buFont typeface="Arial"/>
              <a:buNone/>
            </a:pPr>
            <a:r>
              <a:rPr b="0" i="0" lang="en-US" sz="700" u="none" cap="none" strike="noStrike">
                <a:solidFill>
                  <a:srgbClr val="333741"/>
                </a:solidFill>
                <a:latin typeface="Arial"/>
                <a:ea typeface="Arial"/>
                <a:cs typeface="Arial"/>
                <a:sym typeface="Arial"/>
              </a:rPr>
              <a:t>Use this text box for description, if required.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space on the right to </a:t>
            </a:r>
            <a:br>
              <a:rPr b="0" i="0" lang="en-US" sz="700" u="none" cap="none" strike="noStrike">
                <a:solidFill>
                  <a:srgbClr val="333741"/>
                </a:solidFill>
                <a:latin typeface="Arial"/>
                <a:ea typeface="Arial"/>
                <a:cs typeface="Arial"/>
                <a:sym typeface="Arial"/>
              </a:rPr>
            </a:br>
            <a:r>
              <a:rPr b="0" i="0" lang="en-US" sz="700" u="none" cap="none" strike="noStrike">
                <a:solidFill>
                  <a:srgbClr val="333741"/>
                </a:solidFill>
                <a:latin typeface="Arial"/>
                <a:ea typeface="Arial"/>
                <a:cs typeface="Arial"/>
                <a:sym typeface="Arial"/>
              </a:rPr>
              <a:t>show shower area visuals.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8"/>
          <p:cNvSpPr txBox="1"/>
          <p:nvPr/>
        </p:nvSpPr>
        <p:spPr>
          <a:xfrm>
            <a:off x="263713" y="1640367"/>
            <a:ext cx="1411500" cy="63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700"/>
              <a:buFont typeface="Arial"/>
              <a:buNone/>
            </a:pPr>
            <a:r>
              <a:rPr b="0" i="0" lang="en-US" sz="700" u="none" cap="none" strike="noStrike">
                <a:solidFill>
                  <a:srgbClr val="333741"/>
                </a:solidFill>
                <a:latin typeface="Arial"/>
                <a:ea typeface="Arial"/>
                <a:cs typeface="Arial"/>
                <a:sym typeface="Arial"/>
              </a:rPr>
              <a:t>Use this text box for description, if required.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space on the right to </a:t>
            </a:r>
            <a:br>
              <a:rPr b="0" i="0" lang="en-US" sz="700" u="none" cap="none" strike="noStrike">
                <a:solidFill>
                  <a:srgbClr val="333741"/>
                </a:solidFill>
                <a:latin typeface="Arial"/>
                <a:ea typeface="Arial"/>
                <a:cs typeface="Arial"/>
                <a:sym typeface="Arial"/>
              </a:rPr>
            </a:br>
            <a:r>
              <a:rPr b="0" i="0" lang="en-US" sz="700" u="none" cap="none" strike="noStrike">
                <a:solidFill>
                  <a:srgbClr val="333741"/>
                </a:solidFill>
                <a:latin typeface="Arial"/>
                <a:ea typeface="Arial"/>
                <a:cs typeface="Arial"/>
                <a:sym typeface="Arial"/>
              </a:rPr>
              <a:t>show </a:t>
            </a:r>
            <a:r>
              <a:rPr lang="en-US" sz="700">
                <a:solidFill>
                  <a:srgbClr val="333741"/>
                </a:solidFill>
              </a:rPr>
              <a:t>toilet area</a:t>
            </a:r>
            <a:r>
              <a:rPr b="0" i="0" lang="en-US" sz="700" u="none" cap="none" strike="noStrike">
                <a:solidFill>
                  <a:srgbClr val="333741"/>
                </a:solidFill>
                <a:latin typeface="Arial"/>
                <a:ea typeface="Arial"/>
                <a:cs typeface="Arial"/>
                <a:sym typeface="Arial"/>
              </a:rPr>
              <a:t> visuals.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9"/>
          <p:cNvSpPr txBox="1"/>
          <p:nvPr/>
        </p:nvSpPr>
        <p:spPr>
          <a:xfrm>
            <a:off x="263713" y="1640367"/>
            <a:ext cx="1411500" cy="630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700"/>
              <a:buFont typeface="Arial"/>
              <a:buNone/>
            </a:pPr>
            <a:r>
              <a:rPr b="0" i="0" lang="en-US" sz="700" u="none" cap="none" strike="noStrike">
                <a:solidFill>
                  <a:srgbClr val="333741"/>
                </a:solidFill>
                <a:latin typeface="Arial"/>
                <a:ea typeface="Arial"/>
                <a:cs typeface="Arial"/>
                <a:sym typeface="Arial"/>
              </a:rPr>
              <a:t>Use this text box for description, if required.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33374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rPr b="0" i="0" lang="en-US" sz="700" u="none" cap="none" strike="noStrike">
                <a:solidFill>
                  <a:srgbClr val="333741"/>
                </a:solidFill>
                <a:latin typeface="Arial"/>
                <a:ea typeface="Arial"/>
                <a:cs typeface="Arial"/>
                <a:sym typeface="Arial"/>
              </a:rPr>
              <a:t>Use space on the right to </a:t>
            </a:r>
            <a:br>
              <a:rPr b="0" i="0" lang="en-US" sz="700" u="none" cap="none" strike="noStrike">
                <a:solidFill>
                  <a:srgbClr val="333741"/>
                </a:solidFill>
                <a:latin typeface="Arial"/>
                <a:ea typeface="Arial"/>
                <a:cs typeface="Arial"/>
                <a:sym typeface="Arial"/>
              </a:rPr>
            </a:br>
            <a:r>
              <a:rPr b="0" i="0" lang="en-US" sz="700" u="none" cap="none" strike="noStrike">
                <a:solidFill>
                  <a:srgbClr val="333741"/>
                </a:solidFill>
                <a:latin typeface="Arial"/>
                <a:ea typeface="Arial"/>
                <a:cs typeface="Arial"/>
                <a:sym typeface="Arial"/>
              </a:rPr>
              <a:t>show basin area visuals.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2021-08-26T05:59:46Z</dcterms:created>
  <dc:creator>Clarissa</dc:creator>
</cp:coreProperties>
</file>